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5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77D"/>
    <a:srgbClr val="0166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8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3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8567C-506A-481F-80D8-02AD15A7D3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0D9C64-88FA-4B9B-A68F-BD853007A2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423B3-423B-4F1A-B6A7-0CCEEDA12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91900-0A3C-476B-8DFC-B35ABCDC8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1A81B-ACCC-4F40-BB5E-22B453C99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3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BF911-DF6F-4519-9F33-06C1ECCF6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FF0C61-F7C7-46E9-B3B8-4604143C9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82690-C170-4035-87D9-8E7AE446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6825B-705F-499A-8F8B-4342E23E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2289E-E287-4148-B6B0-CABFE6047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89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1E5868-F361-497B-8421-1332F09B63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2F15B-D5EC-484F-B7EB-35E196F5BA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ED325-D959-4075-AC96-0D03F828E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723C1B-0842-4677-9764-EA012D08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848C76-E85B-40A0-88B6-F79D4280E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7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0DC2B-45E4-483E-B32B-D89812A2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E61FC-386B-493F-89FF-2BA0CA6C6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A945C-7E96-4C9A-AAAE-7FA91B7F8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407D2-52C2-4EB8-91D2-8EA11A251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92319-0DC0-4E4F-B1A3-D5DE0BCE3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4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96FB8-85C0-4654-8BBA-FE8134FBC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CF7B6B-9B72-4AC9-A3F9-04D8EA3F1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F05DC-4410-4088-AA64-9E8DC8474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9989E-E142-49C5-93CB-74E32C811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B10DF-5610-4789-8FBE-7A4ED776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11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0F9A6-7DDA-4E03-82A0-6EEB984A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C4C6C-A32C-4C6B-8F52-998C8E8379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5C0EA6-B4F1-4171-B8BA-B28FA018D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6330A9-C3B2-4B2E-819F-34F401967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5EE5D-44CD-49F5-87B1-D52ED096D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97C62-F376-4038-B4FD-DBBB5B59D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7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6C506-99EC-4576-916E-D93EEA5A9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B69CC-5506-482A-A926-E5C5B2A44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2B4316-22FE-4303-9FF0-7BFA154D8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F6879-B960-455C-8005-6B5D21BD39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FC3F07-C3C9-40EF-9519-F576173A4F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DF0872-3B96-4A89-A67E-DFF2499F2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80FF9-CFBB-434A-AA44-A038723E1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74874B-521C-4C30-9657-082EE8CBF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34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10BC4-E3C6-4E3E-8CDB-3CA342A00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D7660-7369-4B2F-B083-24521D775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355E1B-3D0B-4249-B9EF-E68243C97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20F870-1D67-4CF7-9383-CFE04A497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75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8C886C-7861-498A-B456-AD23A3A21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3FA960-EDC5-4F64-A92A-5F95FDF8D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B0776-B19A-455B-97E9-6FBD5F43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110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A9E70-5C3F-461A-B317-4EC80F946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EB111-E960-4C4C-93EB-0834F9E44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B6D864-24E7-4BDC-AD5F-F459025F0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5CE6DC-A07E-42DA-B4F6-F1A4EF6C4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CE096-12DF-4E60-8D9F-8B397EA56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10723D-BCFD-46A5-9329-1FF84F1E6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759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DD364-E28A-4C9E-BAC2-5BB3A9F7C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DBA1F-B20C-4C6F-9AC1-F479764E19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3CBD-DAFD-4231-A448-8024E5ED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5BC20E-AB3C-457B-8D89-A5E47675B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29643B-CEDD-4C1D-B14B-1D957BCA3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B34175-2CC0-4542-A9A2-60AE0008F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4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C69BCE-D677-4369-9588-57B11E79F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56744-A0FC-443D-BDA6-E89F8258C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4B70E-ABEB-4E75-B856-8CE0239638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32B7D-91C5-4873-A717-0BF10E4B866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727F7-8423-4243-AF36-FB25AF5F1A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B1552-A4DE-42DC-85FF-AA76E3CF6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1C894-5B5E-451D-8759-CE1D1DFC4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346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Ruppel@wlcfs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NRuppel@wlcfs.or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NRuppel@wlcfs.or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NRuppel@wlcfs.or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NRuppel@wlcfs.or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mailto:NRuppel@wlcfs.or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green text&#10;&#10;Description automatically generated">
            <a:extLst>
              <a:ext uri="{FF2B5EF4-FFF2-40B4-BE49-F238E27FC236}">
                <a16:creationId xmlns:a16="http://schemas.microsoft.com/office/drawing/2014/main" id="{04776AF5-4145-3EC0-E61E-1C545AD8D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03C482-ECF3-7397-C76A-474A866818D2}"/>
              </a:ext>
            </a:extLst>
          </p:cNvPr>
          <p:cNvSpPr/>
          <p:nvPr/>
        </p:nvSpPr>
        <p:spPr>
          <a:xfrm>
            <a:off x="2073466" y="4394269"/>
            <a:ext cx="103162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Contact Mr. Priebe to get connected with the school counselor, Naomi Ruppel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Raleway" panose="020B0003030101060003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 immediate needs, email Naomi at </a:t>
            </a:r>
            <a:r>
              <a:rPr lang="en-US" u="sng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NRuppel@wlcfs.org</a:t>
            </a: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en-US" dirty="0">
              <a:solidFill>
                <a:schemeClr val="bg1"/>
              </a:solidFill>
              <a:latin typeface="Raleway" panose="020B0003030101060003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 stop by Room 23 on Wednesdays or Thursdays </a:t>
            </a:r>
          </a:p>
        </p:txBody>
      </p:sp>
    </p:spTree>
    <p:extLst>
      <p:ext uri="{BB962C8B-B14F-4D97-AF65-F5344CB8AC3E}">
        <p14:creationId xmlns:p14="http://schemas.microsoft.com/office/powerpoint/2010/main" val="4146442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776AF5-4145-3EC0-E61E-1C545AD8D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03C482-ECF3-7397-C76A-474A866818D2}"/>
              </a:ext>
            </a:extLst>
          </p:cNvPr>
          <p:cNvSpPr/>
          <p:nvPr/>
        </p:nvSpPr>
        <p:spPr>
          <a:xfrm>
            <a:off x="845340" y="4956500"/>
            <a:ext cx="11142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Contact Mr. Priebe to get connected with the school counselor, Naomi Ruppel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Raleway" panose="020B0003030101060003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 immediate needs, email Naomi at </a:t>
            </a:r>
            <a:r>
              <a:rPr lang="en-US" u="sng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NRuppel@wlcfs.org</a:t>
            </a: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en-US" dirty="0">
              <a:solidFill>
                <a:schemeClr val="bg1"/>
              </a:solidFill>
              <a:latin typeface="Raleway" panose="020B0003030101060003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 stop by Room 23 on Wednesdays or Thursdays </a:t>
            </a:r>
          </a:p>
        </p:txBody>
      </p:sp>
    </p:spTree>
    <p:extLst>
      <p:ext uri="{BB962C8B-B14F-4D97-AF65-F5344CB8AC3E}">
        <p14:creationId xmlns:p14="http://schemas.microsoft.com/office/powerpoint/2010/main" val="3200587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776AF5-4145-3EC0-E61E-1C545AD8D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03C482-ECF3-7397-C76A-474A866818D2}"/>
              </a:ext>
            </a:extLst>
          </p:cNvPr>
          <p:cNvSpPr/>
          <p:nvPr/>
        </p:nvSpPr>
        <p:spPr>
          <a:xfrm>
            <a:off x="937892" y="4068304"/>
            <a:ext cx="65349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E477D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Contact Mr. Priebe to get connected with the school counselor, Naomi Ruppel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E477D"/>
              </a:solidFill>
              <a:latin typeface="Raleway" panose="020B0003030101060003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E477D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 immediate needs, email Naomi at </a:t>
            </a:r>
            <a:r>
              <a:rPr lang="en-US" sz="2000" u="sng" dirty="0">
                <a:solidFill>
                  <a:srgbClr val="1E477D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NRuppel@wlcfs.org</a:t>
            </a:r>
            <a:r>
              <a:rPr lang="en-US" sz="2000" dirty="0">
                <a:solidFill>
                  <a:srgbClr val="1E477D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en-US" sz="2000" dirty="0">
                <a:solidFill>
                  <a:srgbClr val="1E477D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2000" dirty="0">
              <a:solidFill>
                <a:srgbClr val="1E477D"/>
              </a:solidFill>
              <a:latin typeface="Raleway" panose="020B0003030101060003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E477D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 stop by Room 23 on Wednesdays or Thursdays </a:t>
            </a:r>
          </a:p>
        </p:txBody>
      </p:sp>
    </p:spTree>
    <p:extLst>
      <p:ext uri="{BB962C8B-B14F-4D97-AF65-F5344CB8AC3E}">
        <p14:creationId xmlns:p14="http://schemas.microsoft.com/office/powerpoint/2010/main" val="3048105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776AF5-4145-3EC0-E61E-1C545AD8D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03C482-ECF3-7397-C76A-474A866818D2}"/>
              </a:ext>
            </a:extLst>
          </p:cNvPr>
          <p:cNvSpPr/>
          <p:nvPr/>
        </p:nvSpPr>
        <p:spPr>
          <a:xfrm>
            <a:off x="1051058" y="2447524"/>
            <a:ext cx="97010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Contact Mr. Priebe to get connected with the school counselor, Naomi Ruppel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Raleway" panose="020B0003030101060003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 immediate needs, email Naomi at </a:t>
            </a:r>
            <a:r>
              <a:rPr lang="en-US" sz="2000" u="sng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NRuppel@wlcfs.org</a:t>
            </a:r>
            <a:r>
              <a:rPr lang="en-US" sz="2000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en-US" sz="2000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2000" dirty="0">
              <a:solidFill>
                <a:schemeClr val="bg1"/>
              </a:solidFill>
              <a:latin typeface="Raleway" panose="020B0003030101060003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 stop by Room 23 on Wednesdays or Thursdays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7CB2D7-87FB-7E9E-C29C-899020E21B42}"/>
              </a:ext>
            </a:extLst>
          </p:cNvPr>
          <p:cNvSpPr txBox="1"/>
          <p:nvPr/>
        </p:nvSpPr>
        <p:spPr>
          <a:xfrm>
            <a:off x="2167003" y="-801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002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776AF5-4145-3EC0-E61E-1C545AD8D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03C482-ECF3-7397-C76A-474A866818D2}"/>
              </a:ext>
            </a:extLst>
          </p:cNvPr>
          <p:cNvSpPr/>
          <p:nvPr/>
        </p:nvSpPr>
        <p:spPr>
          <a:xfrm>
            <a:off x="7777655" y="1407000"/>
            <a:ext cx="366811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Contact Mr. Priebe to get connected with the school counselor, Naomi Ruppel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Raleway" panose="020B0003030101060003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 immediate needs, email Naomi at </a:t>
            </a:r>
            <a:r>
              <a:rPr lang="en-US" u="sng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NRuppel@wlcfs.org</a:t>
            </a: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en-US" dirty="0">
              <a:solidFill>
                <a:schemeClr val="bg1"/>
              </a:solidFill>
              <a:latin typeface="Raleway" panose="020B0003030101060003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aleway" panose="020B0003030101060003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 stop by Room 23 on Wednesdays or Thursdays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7CB2D7-87FB-7E9E-C29C-899020E21B42}"/>
              </a:ext>
            </a:extLst>
          </p:cNvPr>
          <p:cNvSpPr txBox="1"/>
          <p:nvPr/>
        </p:nvSpPr>
        <p:spPr>
          <a:xfrm>
            <a:off x="2167003" y="-801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970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CC81CD-58F4-4D30-B421-FD4B6C6B1D24}"/>
              </a:ext>
            </a:extLst>
          </p:cNvPr>
          <p:cNvSpPr/>
          <p:nvPr/>
        </p:nvSpPr>
        <p:spPr>
          <a:xfrm>
            <a:off x="8590135" y="630942"/>
            <a:ext cx="31905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Contact Mr. Priebe to get connected with the school counselor, Naomi Ruppel</a:t>
            </a:r>
          </a:p>
          <a:p>
            <a:pPr algn="ctr"/>
            <a:endParaRPr lang="en-US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 immediate needs, email Naomi at </a:t>
            </a:r>
            <a:r>
              <a:rPr lang="en-US" b="1" u="sng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NRuppel@wlcfs.org</a:t>
            </a:r>
            <a:r>
              <a:rPr lang="en-US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en-US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en-US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 stop by Room 23 on Wednesdays or Thursdays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1C96CF-6DA8-4FB1-A19A-CC62CBACBB87}"/>
              </a:ext>
            </a:extLst>
          </p:cNvPr>
          <p:cNvSpPr/>
          <p:nvPr/>
        </p:nvSpPr>
        <p:spPr>
          <a:xfrm>
            <a:off x="0" y="1"/>
            <a:ext cx="8297726" cy="13542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74320">
            <a:spAutoFit/>
          </a:bodyPr>
          <a:lstStyle/>
          <a:p>
            <a:endParaRPr lang="en-US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5400" b="1" dirty="0">
                <a:solidFill>
                  <a:srgbClr val="000000"/>
                </a:solidFill>
                <a:latin typeface="Calibri" panose="020F0502020204030204" pitchFamily="34" charset="0"/>
              </a:rPr>
              <a:t>Counseling care is available</a:t>
            </a:r>
          </a:p>
          <a:p>
            <a:endParaRPr lang="en-US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1805A1-CB24-4352-83DF-7B42DDE6B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6182"/>
            <a:ext cx="8297726" cy="55318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7E2253-5910-43D1-92C3-94C92607D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879" y="3641736"/>
            <a:ext cx="2401026" cy="283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530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220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Raleway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Angie Molkentin</dc:creator>
  <cp:lastModifiedBy>Laura Wisniewski</cp:lastModifiedBy>
  <cp:revision>9</cp:revision>
  <dcterms:created xsi:type="dcterms:W3CDTF">2023-03-24T21:33:36Z</dcterms:created>
  <dcterms:modified xsi:type="dcterms:W3CDTF">2024-08-01T17:37:16Z</dcterms:modified>
</cp:coreProperties>
</file>